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</p:sldIdLst>
  <p:sldSz cx="9144000" cy="6858000"/>
  <p:notesSz cx="9144000" cy="6858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type="hdr" idx="2"/>
          </p:nvPr>
        </p:nvSpPr>
        <p:spPr>
          <a:xfrm>
            <a:off x="0" y="0"/>
            <a:ext cx="3962400" cy="344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type="dt" idx="10"/>
          </p:nvPr>
        </p:nvSpPr>
        <p:spPr>
          <a:xfrm>
            <a:off x="5180013" y="0"/>
            <a:ext cx="3962400" cy="344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5" name="Google Shape;5;n"/>
          <p:cNvSpPr/>
          <p:nvPr>
            <p:ph type="sldImg" idx="3"/>
          </p:nvPr>
        </p:nvSpPr>
        <p:spPr>
          <a:xfrm>
            <a:off x="3028950" y="857250"/>
            <a:ext cx="30861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/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type="ftr" idx="11"/>
          </p:nvPr>
        </p:nvSpPr>
        <p:spPr>
          <a:xfrm>
            <a:off x="0" y="6513513"/>
            <a:ext cx="3962400" cy="34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type="sldNum" idx="12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 txBox="1"/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2" name="Google Shape;52;p1:notes"/>
          <p:cNvSpPr/>
          <p:nvPr>
            <p:ph type="sldImg" idx="2"/>
          </p:nvPr>
        </p:nvSpPr>
        <p:spPr>
          <a:xfrm>
            <a:off x="3028950" y="857250"/>
            <a:ext cx="30861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 txBox="1"/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61;p2:notes"/>
          <p:cNvSpPr/>
          <p:nvPr>
            <p:ph type="sldImg" idx="2"/>
          </p:nvPr>
        </p:nvSpPr>
        <p:spPr>
          <a:xfrm>
            <a:off x="3028950" y="857250"/>
            <a:ext cx="30861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 txBox="1"/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68;p3:notes"/>
          <p:cNvSpPr/>
          <p:nvPr>
            <p:ph type="sldImg" idx="2"/>
          </p:nvPr>
        </p:nvSpPr>
        <p:spPr>
          <a:xfrm>
            <a:off x="3028950" y="857250"/>
            <a:ext cx="30861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matchingName="Title Slide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/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type="subTitle" idx="1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type="ftr" idx="11"/>
          </p:nvPr>
        </p:nvSpPr>
        <p:spPr>
          <a:xfrm>
            <a:off x="3076563" y="6206490"/>
            <a:ext cx="292608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type="dt" idx="10"/>
          </p:nvPr>
        </p:nvSpPr>
        <p:spPr>
          <a:xfrm>
            <a:off x="486721" y="620649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type="sldNum" idx="12"/>
          </p:nvPr>
        </p:nvSpPr>
        <p:spPr>
          <a:xfrm>
            <a:off x="6554161" y="6179543"/>
            <a:ext cx="2103120" cy="355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</a:fld>
            <a:endParaRPr sz="1800" b="0" i="0" u="none" strike="noStrike" cap="none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25" name="Google Shape;25;p5" descr="Ícone&#10;&#10;Descrição gerada automaticamente"/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6156349" y="412571"/>
            <a:ext cx="1172718" cy="1440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5" descr="Ícone&#10;&#10;Descrição gerada automaticamente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3827172" y="427257"/>
            <a:ext cx="1489655" cy="14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5" descr="Desenho de personagem de desenho animado&#10;&#10;Descrição gerada automaticamente com confiança média"/>
          <p:cNvPicPr preferRelativeResize="0"/>
          <p:nvPr/>
        </p:nvPicPr>
        <p:blipFill rotWithShape="1">
          <a:blip r:embed="rId4"/>
          <a:srcRect/>
          <a:stretch>
            <a:fillRect/>
          </a:stretch>
        </p:blipFill>
        <p:spPr>
          <a:xfrm>
            <a:off x="1981200" y="427257"/>
            <a:ext cx="1006450" cy="14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591963" y="533400"/>
            <a:ext cx="7895279" cy="574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type="body" idx="1"/>
          </p:nvPr>
        </p:nvSpPr>
        <p:spPr>
          <a:xfrm>
            <a:off x="558672" y="2133600"/>
            <a:ext cx="7961862" cy="33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solidFill>
                  <a:schemeClr val="dk1"/>
                </a:solidFill>
              </a:defRPr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type="ftr" idx="11"/>
          </p:nvPr>
        </p:nvSpPr>
        <p:spPr>
          <a:xfrm>
            <a:off x="3076563" y="6206490"/>
            <a:ext cx="292608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type="dt" idx="10"/>
          </p:nvPr>
        </p:nvSpPr>
        <p:spPr>
          <a:xfrm>
            <a:off x="486721" y="620649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type="sldNum" idx="12"/>
          </p:nvPr>
        </p:nvSpPr>
        <p:spPr>
          <a:xfrm>
            <a:off x="6470870" y="620649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</a:fld>
            <a:endParaRPr sz="1800" b="0" i="0" u="none" strike="noStrike" cap="none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/>
          <p:nvPr>
            <p:ph type="title"/>
          </p:nvPr>
        </p:nvSpPr>
        <p:spPr>
          <a:xfrm>
            <a:off x="457200" y="467042"/>
            <a:ext cx="8229600" cy="574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7"/>
          <p:cNvSpPr txBox="1"/>
          <p:nvPr>
            <p:ph type="body" idx="1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type="body" idx="2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type="ftr" idx="11"/>
          </p:nvPr>
        </p:nvSpPr>
        <p:spPr>
          <a:xfrm>
            <a:off x="3076563" y="6206490"/>
            <a:ext cx="292608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type="dt" idx="10"/>
          </p:nvPr>
        </p:nvSpPr>
        <p:spPr>
          <a:xfrm>
            <a:off x="486721" y="620649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type="sldNum" idx="12"/>
          </p:nvPr>
        </p:nvSpPr>
        <p:spPr>
          <a:xfrm>
            <a:off x="6489365" y="620649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</a:fld>
            <a:endParaRPr sz="1800" b="0" i="0" u="none" strike="noStrike" cap="none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609600" y="609600"/>
            <a:ext cx="7848600" cy="574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type="ftr" idx="11"/>
          </p:nvPr>
        </p:nvSpPr>
        <p:spPr>
          <a:xfrm>
            <a:off x="3076563" y="6206490"/>
            <a:ext cx="292608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type="dt" idx="10"/>
          </p:nvPr>
        </p:nvSpPr>
        <p:spPr>
          <a:xfrm>
            <a:off x="486721" y="620649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8"/>
          <p:cNvSpPr txBox="1"/>
          <p:nvPr>
            <p:ph type="sldNum" idx="12"/>
          </p:nvPr>
        </p:nvSpPr>
        <p:spPr>
          <a:xfrm>
            <a:off x="6554159" y="6182816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</a:fld>
            <a:endParaRPr sz="1800" b="0" i="0" u="none" strike="noStrike" cap="none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/>
          <p:nvPr>
            <p:ph type="ftr" idx="11"/>
          </p:nvPr>
        </p:nvSpPr>
        <p:spPr>
          <a:xfrm>
            <a:off x="3076563" y="6206490"/>
            <a:ext cx="292608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type="dt" idx="10"/>
          </p:nvPr>
        </p:nvSpPr>
        <p:spPr>
          <a:xfrm>
            <a:off x="486721" y="620649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type="sldNum" idx="12"/>
          </p:nvPr>
        </p:nvSpPr>
        <p:spPr>
          <a:xfrm>
            <a:off x="6489365" y="620649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</a:fld>
            <a:endParaRPr sz="1800" b="0" i="0" u="none" strike="noStrike" cap="none"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title"/>
          </p:nvPr>
        </p:nvSpPr>
        <p:spPr>
          <a:xfrm>
            <a:off x="3057398" y="3092018"/>
            <a:ext cx="3029203" cy="574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4"/>
          <p:cNvSpPr txBox="1"/>
          <p:nvPr>
            <p:ph type="body" idx="1"/>
          </p:nvPr>
        </p:nvSpPr>
        <p:spPr>
          <a:xfrm>
            <a:off x="795934" y="2061210"/>
            <a:ext cx="7552131" cy="33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12" name="Google Shape;12;p4"/>
          <p:cNvSpPr txBox="1"/>
          <p:nvPr>
            <p:ph type="ftr" idx="11"/>
          </p:nvPr>
        </p:nvSpPr>
        <p:spPr>
          <a:xfrm>
            <a:off x="3076563" y="6206490"/>
            <a:ext cx="292608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13" name="Google Shape;13;p4"/>
          <p:cNvSpPr txBox="1"/>
          <p:nvPr>
            <p:ph type="dt" idx="10"/>
          </p:nvPr>
        </p:nvSpPr>
        <p:spPr>
          <a:xfrm>
            <a:off x="486721" y="620649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14" name="Google Shape;14;p4"/>
          <p:cNvSpPr/>
          <p:nvPr/>
        </p:nvSpPr>
        <p:spPr>
          <a:xfrm rot="10800000">
            <a:off x="4572000" y="-5274"/>
            <a:ext cx="4572000" cy="3434274"/>
          </a:xfrm>
          <a:prstGeom prst="corner">
            <a:avLst>
              <a:gd name="adj1" fmla="val 10247"/>
              <a:gd name="adj2" fmla="val 10252"/>
            </a:avLst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5" name="Google Shape;15;p4"/>
          <p:cNvSpPr/>
          <p:nvPr/>
        </p:nvSpPr>
        <p:spPr>
          <a:xfrm>
            <a:off x="-1" y="3426041"/>
            <a:ext cx="4648200" cy="3434274"/>
          </a:xfrm>
          <a:prstGeom prst="corner">
            <a:avLst>
              <a:gd name="adj1" fmla="val 10247"/>
              <a:gd name="adj2" fmla="val 10252"/>
            </a:avLst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6" name="Google Shape;16;p4"/>
          <p:cNvSpPr/>
          <p:nvPr/>
        </p:nvSpPr>
        <p:spPr>
          <a:xfrm rot="10800000" flipH="1">
            <a:off x="0" y="-8234"/>
            <a:ext cx="4572000" cy="3434274"/>
          </a:xfrm>
          <a:prstGeom prst="corner">
            <a:avLst>
              <a:gd name="adj1" fmla="val 10247"/>
              <a:gd name="adj2" fmla="val 10252"/>
            </a:avLst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7" name="Google Shape;17;p4"/>
          <p:cNvSpPr txBox="1"/>
          <p:nvPr>
            <p:ph type="sldNum" idx="12"/>
          </p:nvPr>
        </p:nvSpPr>
        <p:spPr>
          <a:xfrm>
            <a:off x="6544542" y="6223506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</a:fld>
            <a:endParaRPr lang="pt-BR"/>
          </a:p>
        </p:txBody>
      </p:sp>
      <p:sp>
        <p:nvSpPr>
          <p:cNvPr id="18" name="Google Shape;18;p4"/>
          <p:cNvSpPr/>
          <p:nvPr/>
        </p:nvSpPr>
        <p:spPr>
          <a:xfrm flipH="1">
            <a:off x="4572000" y="3426041"/>
            <a:ext cx="4572000" cy="3434274"/>
          </a:xfrm>
          <a:prstGeom prst="corner">
            <a:avLst>
              <a:gd name="adj1" fmla="val 10247"/>
              <a:gd name="adj2" fmla="val 10252"/>
            </a:avLst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/>
        </p:nvSpPr>
        <p:spPr>
          <a:xfrm>
            <a:off x="1955800" y="2017395"/>
            <a:ext cx="4972685" cy="567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 i="0" u="none" strike="noStrike" cap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UNIVERSIDADE FEDERAL DA PARAÍBA</a:t>
            </a:r>
            <a:endParaRPr sz="1800" b="0" i="0" u="none" strike="noStrike" cap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1905" marR="0" lvl="0" indent="0" algn="ctr" rtl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1800" b="1" i="0" u="none" strike="noStrike" cap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PRÓ-REITORIA DE GRADUAÇÃO</a:t>
            </a:r>
            <a:endParaRPr sz="1800" b="0" i="0" u="none" strike="noStrike" cap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3104133" y="3236849"/>
            <a:ext cx="2938780" cy="270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 i="0" u="none" strike="noStrike" cap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PROGRAMA/CURSO/CAMPUS</a:t>
            </a:r>
            <a:endParaRPr sz="1600" b="0" i="0" u="none" strike="noStrike" cap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1604010" y="3724275"/>
            <a:ext cx="5502910" cy="38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i="0" u="none" strike="noStrike" cap="none">
                <a:solidFill>
                  <a:srgbClr val="213C7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TÍTULO DO RESUMO EXPANDIDO</a:t>
            </a:r>
            <a:endParaRPr sz="2400" b="0" i="0" u="none" strike="noStrike" cap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816660" y="4667250"/>
            <a:ext cx="7412940" cy="505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 i="0" u="none" strike="noStrike" cap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NOME DO/A(S) ESTUDANTE(S) AUTOR/A(ES/AS)</a:t>
            </a:r>
            <a:endParaRPr sz="1600" b="0" i="0" u="none" strike="noStrike" cap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 i="0" u="none" strike="noStrike" cap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NOME DO/A DOCENTE ORIENTADOR/A E/OU COLABORADOR/A</a:t>
            </a:r>
            <a:endParaRPr sz="1600" b="0" i="0" u="none" strike="noStrike" cap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58" name="Google Shape;58;p1"/>
          <p:cNvSpPr txBox="1"/>
          <p:nvPr>
            <p:ph type="ftr" idx="11"/>
          </p:nvPr>
        </p:nvSpPr>
        <p:spPr>
          <a:xfrm>
            <a:off x="3076563" y="6206490"/>
            <a:ext cx="29262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XXV ENID - 2023</a:t>
            </a:r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"/>
          <p:cNvSpPr txBox="1"/>
          <p:nvPr>
            <p:ph type="title"/>
          </p:nvPr>
        </p:nvSpPr>
        <p:spPr>
          <a:xfrm>
            <a:off x="591963" y="533400"/>
            <a:ext cx="78954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>
                <a:solidFill>
                  <a:srgbClr val="213C7D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TÍTULO DO RESUMO EXPANDIDO</a:t>
            </a:r>
            <a:endParaRPr sz="2800"/>
          </a:p>
        </p:txBody>
      </p:sp>
      <p:sp>
        <p:nvSpPr>
          <p:cNvPr id="64" name="Google Shape;64;p2"/>
          <p:cNvSpPr txBox="1"/>
          <p:nvPr>
            <p:ph type="body" idx="1"/>
          </p:nvPr>
        </p:nvSpPr>
        <p:spPr>
          <a:xfrm>
            <a:off x="558672" y="2133600"/>
            <a:ext cx="7961862" cy="33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i="1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A apresentação deverá conter</a:t>
            </a:r>
            <a:r>
              <a:rPr lang="pt-BR" sz="1800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:</a:t>
            </a:r>
            <a:endParaRPr lang="pt-BR" sz="1800"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45"/>
              </a:spcBef>
              <a:spcAft>
                <a:spcPts val="0"/>
              </a:spcAft>
              <a:buNone/>
            </a:pPr>
            <a:endParaRPr sz="2000"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Introdução </a:t>
            </a:r>
            <a:r>
              <a:rPr lang="pt-BR" sz="1800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(Contextualização e objetivos)</a:t>
            </a:r>
            <a:endParaRPr sz="1800"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45"/>
              </a:spcBef>
              <a:spcAft>
                <a:spcPts val="0"/>
              </a:spcAft>
              <a:buNone/>
            </a:pPr>
            <a:endParaRPr sz="2000"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Descrição das ações desenvolvidas e das metodologias adotadas</a:t>
            </a:r>
            <a:endParaRPr sz="1800"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(o autor poderá fazer uma reflexão da sua prática e colocar fotos, tabelas,  gráficos, animações, vídeos, entre outros)</a:t>
            </a:r>
            <a:endParaRPr sz="1800"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12700" marR="5202555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Considerações finais  Referências</a:t>
            </a:r>
            <a:endParaRPr sz="1800"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65;p2"/>
          <p:cNvSpPr txBox="1"/>
          <p:nvPr>
            <p:ph type="ftr" idx="11"/>
          </p:nvPr>
        </p:nvSpPr>
        <p:spPr>
          <a:xfrm>
            <a:off x="3076563" y="6206490"/>
            <a:ext cx="292608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XXV ENID - 2023</a:t>
            </a:r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"/>
          <p:cNvSpPr txBox="1"/>
          <p:nvPr>
            <p:ph type="ctrTitle"/>
          </p:nvPr>
        </p:nvSpPr>
        <p:spPr>
          <a:xfrm>
            <a:off x="685800" y="33528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rmAutofit/>
          </a:bodyPr>
          <a:lstStyle/>
          <a:p>
            <a:pPr marL="1651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/>
              <a:t>Agradecimentos</a:t>
            </a:r>
            <a:endParaRPr lang="pt-BR" sz="2800"/>
          </a:p>
        </p:txBody>
      </p:sp>
      <p:sp>
        <p:nvSpPr>
          <p:cNvPr id="71" name="Google Shape;71;p3"/>
          <p:cNvSpPr txBox="1"/>
          <p:nvPr>
            <p:ph type="ftr" idx="11"/>
          </p:nvPr>
        </p:nvSpPr>
        <p:spPr>
          <a:xfrm>
            <a:off x="3076563" y="6206490"/>
            <a:ext cx="292608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XXV ENID - 2023</a:t>
            </a:r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560</Words>
  <Application>WPS Presentation</Application>
  <PresentationFormat/>
  <Paragraphs>29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Arial</vt:lpstr>
      <vt:lpstr>SimSun</vt:lpstr>
      <vt:lpstr>Wingdings</vt:lpstr>
      <vt:lpstr>Arial</vt:lpstr>
      <vt:lpstr>Times New Roman</vt:lpstr>
      <vt:lpstr>Calibri</vt:lpstr>
      <vt:lpstr>Microsoft YaHei</vt:lpstr>
      <vt:lpstr>Arial Unicode MS</vt:lpstr>
      <vt:lpstr>Office Theme</vt:lpstr>
      <vt:lpstr>PowerPoint 演示文稿</vt:lpstr>
      <vt:lpstr>TÍTULO DO RESUMO EXPANDIDO</vt:lpstr>
      <vt:lpstr>Agradecimentos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cppa</dc:creator>
  <cp:lastModifiedBy>cppa.ufpp</cp:lastModifiedBy>
  <cp:revision>1</cp:revision>
  <dcterms:created xsi:type="dcterms:W3CDTF">2023-08-22T10:26:26Z</dcterms:created>
  <dcterms:modified xsi:type="dcterms:W3CDTF">2023-08-22T10:26:27Z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2022-09-18T21:00:00Z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2023-08-20T21:00:00Z</vt:filetime>
  </property>
  <property fmtid="{D5CDD505-2E9C-101B-9397-08002B2CF9AE}" pid="5" name="ICV">
    <vt:lpwstr>9FB909306E2E4FF7AE41AC66FF546577</vt:lpwstr>
  </property>
  <property fmtid="{D5CDD505-2E9C-101B-9397-08002B2CF9AE}" pid="6" name="KSOProductBuildVer">
    <vt:lpwstr>1046-11.2.0.11537</vt:lpwstr>
  </property>
</Properties>
</file>